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354"/>
    <a:srgbClr val="3A2D72"/>
    <a:srgbClr val="F9F1DA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58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66268" y="5455319"/>
            <a:ext cx="3770280" cy="5251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66268" y="5455319"/>
            <a:ext cx="3770280" cy="5251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9755" y="964595"/>
            <a:ext cx="7736634" cy="423885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82298"/>
            <a:ext cx="8213945" cy="405129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82298"/>
            <a:ext cx="8213945" cy="405129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82298"/>
            <a:ext cx="8213945" cy="405129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21679" y="4619337"/>
            <a:ext cx="3103840" cy="16719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7"/>
            <a:ext cx="8214631" cy="46943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2" y="5554435"/>
            <a:ext cx="8214632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50144"/>
            <a:ext cx="8214631" cy="593761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1D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1D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1D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1D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1D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1D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2A23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Psalm 139</a:t>
            </a:r>
            <a:endParaRPr lang="en-US" sz="4400" b="1" dirty="0">
              <a:solidFill>
                <a:srgbClr val="2A23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Greatness of God</a:t>
            </a:r>
            <a:endParaRPr lang="en-US" sz="9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 I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hate them with the utmost hatred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They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become my enemies.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23 Search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me, O God, and know my heart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Try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 and know my anxious thoughts;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24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see if there be any hurtful way in me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lead me in the everlasting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way.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Sovereignty of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7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O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LORD, You have searched me and known me.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You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know when I sit down and when I rise up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You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understand my thought from afar.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You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scrutinize my path and my lying down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intimately acquainted with all my ways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Omniscience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Even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before there is a word on my tongue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Behold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LORD, You know it all.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You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enclosed me behind and before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laid Your hand upon me.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 Such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knowledge is too wonderful for me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It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too high, I cannot attain to it.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Omniscience 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37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Where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I go from Your Spirit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Or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where can I flee from Your presence?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If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ascend to heaven, You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there; If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make my bed in Sheol, behold, You are there.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 If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take the wings of the dawn,</a:t>
            </a:r>
          </a:p>
          <a:p>
            <a:pPr algn="l"/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I dwell in the remotest part of the sea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Omnipresence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42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 Even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Your hand will lead me,</a:t>
            </a:r>
          </a:p>
          <a:p>
            <a:pPr algn="l"/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Your right hand will lay hold of me.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 If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say, “Surely the darkness will overwhelm me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light around me will be night,”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 Even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darkness is not dark to You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night is as bright as the day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Darkness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light are alike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You.</a:t>
            </a:r>
            <a:endParaRPr lang="en-US" sz="3200" b="1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Omnipresence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87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13 For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formed my inward parts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You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wove me in my mother’s womb.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 I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will give thanks to You, for I am fearfully and wonderfully made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Wonderful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Your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works,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 soul knows it very well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Omnipotence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1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endParaRPr lang="en-US" sz="3200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 My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frame was not hidden from You,</a:t>
            </a:r>
          </a:p>
          <a:p>
            <a:pPr algn="l"/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I was made in secret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skillfully wrought in the depths of the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earth;</a:t>
            </a:r>
          </a:p>
          <a:p>
            <a:pPr lvl="0" algn="l"/>
            <a:r>
              <a:rPr lang="en-US" sz="32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 Your eyes have seen my unformed substance; And in Your book were all written The days that were ordained for me, When as yet there was not one of them.</a:t>
            </a:r>
          </a:p>
          <a:p>
            <a:pPr algn="l"/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Omnipotence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4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 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precious also are Your thoughts to me, O God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How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vast is the sum of them!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18 If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should count them, they would outnumber the sand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When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awake, I am still with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You.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Omnipotence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5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 O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You would slay the wicked, O God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Depart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from me, therefore, men of bloodshed.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 For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they speak against You wickedly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enemies take Your name in vain.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 Do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not hate those who hate You, O LORD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And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I not loathe those who rise up against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You?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Sovereignty of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84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156</TotalTime>
  <Words>551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Adelle-Regular</vt:lpstr>
      <vt:lpstr>Apple Chancery</vt:lpstr>
      <vt:lpstr>Arial</vt:lpstr>
      <vt:lpstr>Comic Sans MS</vt:lpstr>
      <vt:lpstr>Georgia</vt:lpstr>
      <vt:lpstr>Default</vt:lpstr>
      <vt:lpstr>The Greatness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Terry Patrick</cp:lastModifiedBy>
  <cp:revision>58</cp:revision>
  <dcterms:created xsi:type="dcterms:W3CDTF">2014-03-26T14:03:34Z</dcterms:created>
  <dcterms:modified xsi:type="dcterms:W3CDTF">2019-02-15T20:25:25Z</dcterms:modified>
</cp:coreProperties>
</file>